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313" r:id="rId26"/>
    <p:sldId id="312" r:id="rId27"/>
    <p:sldId id="286" r:id="rId28"/>
    <p:sldId id="287" r:id="rId29"/>
    <p:sldId id="289" r:id="rId30"/>
    <p:sldId id="290" r:id="rId31"/>
    <p:sldId id="288" r:id="rId32"/>
    <p:sldId id="291" r:id="rId33"/>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5622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83715"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624</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BentonSans-Regular</vt:lpstr>
      <vt:lpstr>Roboto</vt:lpstr>
      <vt:lpstr>inherit</vt:lpstr>
      <vt:lpstr>Roboto</vt:lpstr>
      <vt:lpstr>Google Sans</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190</cp:revision>
  <dcterms:created xsi:type="dcterms:W3CDTF">2024-09-27T12:48:00Z</dcterms:created>
  <dcterms:modified xsi:type="dcterms:W3CDTF">2025-06-13T09:09:02Z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1033-12.2.0.21179</vt:lpwstr>
  </property>
</Properties>
</file>